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9" r:id="rId2"/>
    <p:sldId id="257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4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7C8683-5049-4B3D-8493-169E9D69810D}" v="1405" dt="2022-06-24T04:14:17.288"/>
    <p1510:client id="{29593B10-ED66-4C27-877A-35F0BBD771F4}" v="675" dt="2022-06-24T01:01:33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188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0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23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47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3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8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57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96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75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71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17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3B0C4B-E80D-A955-15BC-63C2B8E5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38" y="2286118"/>
            <a:ext cx="5008696" cy="1141004"/>
          </a:xfrm>
        </p:spPr>
        <p:txBody>
          <a:bodyPr>
            <a:normAutofit fontScale="90000"/>
          </a:bodyPr>
          <a:lstStyle/>
          <a:p>
            <a:r>
              <a:rPr lang="pt-BR" b="0" dirty="0">
                <a:ea typeface="+mj-lt"/>
                <a:cs typeface="+mj-lt"/>
              </a:rPr>
              <a:t>Projeto Integrador de computação paralela</a:t>
            </a:r>
            <a:endParaRPr lang="pt-BR" b="0" dirty="0"/>
          </a:p>
        </p:txBody>
      </p:sp>
      <p:pic>
        <p:nvPicPr>
          <p:cNvPr id="4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75AD3E85-CB6C-710F-7A29-A6CC6BFDC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00" r="-1" b="-1"/>
          <a:stretch/>
        </p:blipFill>
        <p:spPr>
          <a:xfrm>
            <a:off x="6639965" y="1114197"/>
            <a:ext cx="4629606" cy="4629606"/>
          </a:xfrm>
          <a:custGeom>
            <a:avLst/>
            <a:gdLst/>
            <a:ahLst/>
            <a:cxnLst/>
            <a:rect l="l" t="t" r="r" b="b"/>
            <a:pathLst>
              <a:path w="4629606" h="4629606">
                <a:moveTo>
                  <a:pt x="2314803" y="0"/>
                </a:moveTo>
                <a:cubicBezTo>
                  <a:pt x="3593233" y="0"/>
                  <a:pt x="4629606" y="1036373"/>
                  <a:pt x="4629606" y="2314803"/>
                </a:cubicBezTo>
                <a:cubicBezTo>
                  <a:pt x="4629606" y="3593233"/>
                  <a:pt x="3593233" y="4629606"/>
                  <a:pt x="2314803" y="4629606"/>
                </a:cubicBezTo>
                <a:cubicBezTo>
                  <a:pt x="1036373" y="4629606"/>
                  <a:pt x="0" y="3593233"/>
                  <a:pt x="0" y="2314803"/>
                </a:cubicBezTo>
                <a:cubicBezTo>
                  <a:pt x="0" y="1036373"/>
                  <a:pt x="1036373" y="0"/>
                  <a:pt x="2314803" y="0"/>
                </a:cubicBezTo>
                <a:close/>
              </a:path>
            </a:pathLst>
          </a:cu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07AAC5BA-573E-F331-B1C2-9EC718D9D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82" y="344632"/>
            <a:ext cx="1190625" cy="1181100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C93FFF2-8F1B-A5E7-9226-7B0B3C099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60" y="5383480"/>
            <a:ext cx="9238434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dirty="0"/>
              <a:t>Gustavo Lopes dos Santos - 53158</a:t>
            </a:r>
            <a:br>
              <a:rPr lang="pt-BR" dirty="0"/>
            </a:br>
            <a:r>
              <a:rPr lang="pt-BR" dirty="0"/>
              <a:t>Lucas Vinícius Lima Braga de Amorim - 54771</a:t>
            </a:r>
            <a:br>
              <a:rPr lang="pt-BR" dirty="0"/>
            </a:br>
            <a:r>
              <a:rPr lang="pt-BR" dirty="0"/>
              <a:t>Max William </a:t>
            </a:r>
            <a:r>
              <a:rPr lang="pt-BR" dirty="0" err="1"/>
              <a:t>Querino</a:t>
            </a:r>
            <a:r>
              <a:rPr lang="pt-BR" dirty="0"/>
              <a:t> </a:t>
            </a:r>
            <a:r>
              <a:rPr lang="pt-BR" dirty="0" err="1"/>
              <a:t>Rorcha</a:t>
            </a:r>
            <a:r>
              <a:rPr lang="pt-BR" dirty="0"/>
              <a:t> - 41186</a:t>
            </a:r>
          </a:p>
        </p:txBody>
      </p:sp>
    </p:spTree>
    <p:extLst>
      <p:ext uri="{BB962C8B-B14F-4D97-AF65-F5344CB8AC3E}">
        <p14:creationId xmlns:p14="http://schemas.microsoft.com/office/powerpoint/2010/main" val="3924599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>
            <a:extLst>
              <a:ext uri="{FF2B5EF4-FFF2-40B4-BE49-F238E27FC236}">
                <a16:creationId xmlns:a16="http://schemas.microsoft.com/office/drawing/2014/main" id="{A0A08505-5D42-2868-CF38-E59203972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1274"/>
            <a:ext cx="12187472" cy="6855453"/>
          </a:xfrm>
        </p:spPr>
      </p:pic>
    </p:spTree>
    <p:extLst>
      <p:ext uri="{BB962C8B-B14F-4D97-AF65-F5344CB8AC3E}">
        <p14:creationId xmlns:p14="http://schemas.microsoft.com/office/powerpoint/2010/main" val="4161565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, Site, Linha do tempo&#10;&#10;Descrição gerada automaticamente">
            <a:extLst>
              <a:ext uri="{FF2B5EF4-FFF2-40B4-BE49-F238E27FC236}">
                <a16:creationId xmlns:a16="http://schemas.microsoft.com/office/drawing/2014/main" id="{D108F90E-EDBD-45FB-FFFF-3E1A4C464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780240"/>
            <a:ext cx="12187472" cy="5297522"/>
          </a:xfrm>
        </p:spPr>
      </p:pic>
    </p:spTree>
    <p:extLst>
      <p:ext uri="{BB962C8B-B14F-4D97-AF65-F5344CB8AC3E}">
        <p14:creationId xmlns:p14="http://schemas.microsoft.com/office/powerpoint/2010/main" val="489515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, Linha do tempo&#10;&#10;Descrição gerada automaticamente">
            <a:extLst>
              <a:ext uri="{FF2B5EF4-FFF2-40B4-BE49-F238E27FC236}">
                <a16:creationId xmlns:a16="http://schemas.microsoft.com/office/drawing/2014/main" id="{52D84205-44AB-1DD9-7616-5999EA7F9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786584"/>
            <a:ext cx="12187472" cy="5284833"/>
          </a:xfrm>
        </p:spPr>
      </p:pic>
    </p:spTree>
    <p:extLst>
      <p:ext uri="{BB962C8B-B14F-4D97-AF65-F5344CB8AC3E}">
        <p14:creationId xmlns:p14="http://schemas.microsoft.com/office/powerpoint/2010/main" val="1018521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Texto, Linha do tempo&#10;&#10;Descrição gerada automaticamente">
            <a:extLst>
              <a:ext uri="{FF2B5EF4-FFF2-40B4-BE49-F238E27FC236}">
                <a16:creationId xmlns:a16="http://schemas.microsoft.com/office/drawing/2014/main" id="{D34E61E0-035E-2A58-3DF9-07A8F815B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986431"/>
            <a:ext cx="12187472" cy="4885140"/>
          </a:xfrm>
        </p:spPr>
      </p:pic>
    </p:spTree>
    <p:extLst>
      <p:ext uri="{BB962C8B-B14F-4D97-AF65-F5344CB8AC3E}">
        <p14:creationId xmlns:p14="http://schemas.microsoft.com/office/powerpoint/2010/main" val="1191719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Linha do tempo&#10;&#10;Descrição gerada automaticamente">
            <a:extLst>
              <a:ext uri="{FF2B5EF4-FFF2-40B4-BE49-F238E27FC236}">
                <a16:creationId xmlns:a16="http://schemas.microsoft.com/office/drawing/2014/main" id="{E90F053D-A6B7-2729-F07D-86EDF18A6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913471"/>
            <a:ext cx="12187472" cy="5031059"/>
          </a:xfrm>
        </p:spPr>
      </p:pic>
    </p:spTree>
    <p:extLst>
      <p:ext uri="{BB962C8B-B14F-4D97-AF65-F5344CB8AC3E}">
        <p14:creationId xmlns:p14="http://schemas.microsoft.com/office/powerpoint/2010/main" val="3502169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F7CE614-3E02-18D4-AE5A-D9E485D70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783412"/>
            <a:ext cx="12187472" cy="5291177"/>
          </a:xfrm>
        </p:spPr>
      </p:pic>
    </p:spTree>
    <p:extLst>
      <p:ext uri="{BB962C8B-B14F-4D97-AF65-F5344CB8AC3E}">
        <p14:creationId xmlns:p14="http://schemas.microsoft.com/office/powerpoint/2010/main" val="669156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A68811E-671B-F06E-F9BE-961BB4A84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786584"/>
            <a:ext cx="12187472" cy="5284833"/>
          </a:xfrm>
        </p:spPr>
      </p:pic>
    </p:spTree>
    <p:extLst>
      <p:ext uri="{BB962C8B-B14F-4D97-AF65-F5344CB8AC3E}">
        <p14:creationId xmlns:p14="http://schemas.microsoft.com/office/powerpoint/2010/main" val="2561146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38DE4D7-D069-F705-6B21-FC304CA89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2055451"/>
            <a:ext cx="12187472" cy="2747098"/>
          </a:xfrm>
        </p:spPr>
      </p:pic>
    </p:spTree>
    <p:extLst>
      <p:ext uri="{BB962C8B-B14F-4D97-AF65-F5344CB8AC3E}">
        <p14:creationId xmlns:p14="http://schemas.microsoft.com/office/powerpoint/2010/main" val="4234401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27AAA70-DC9C-202D-49F0-33D958E61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2058624"/>
            <a:ext cx="12187472" cy="2740754"/>
          </a:xfrm>
        </p:spPr>
      </p:pic>
    </p:spTree>
    <p:extLst>
      <p:ext uri="{BB962C8B-B14F-4D97-AF65-F5344CB8AC3E}">
        <p14:creationId xmlns:p14="http://schemas.microsoft.com/office/powerpoint/2010/main" val="3362264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, Texto, Site&#10;&#10;Descrição gerada automaticamente">
            <a:extLst>
              <a:ext uri="{FF2B5EF4-FFF2-40B4-BE49-F238E27FC236}">
                <a16:creationId xmlns:a16="http://schemas.microsoft.com/office/drawing/2014/main" id="{057ED253-134B-E87A-1B75-D9DE4D6D5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1882592"/>
            <a:ext cx="12187472" cy="3092817"/>
          </a:xfrm>
        </p:spPr>
      </p:pic>
    </p:spTree>
    <p:extLst>
      <p:ext uri="{BB962C8B-B14F-4D97-AF65-F5344CB8AC3E}">
        <p14:creationId xmlns:p14="http://schemas.microsoft.com/office/powerpoint/2010/main" val="130886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5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AE5109-76AC-1240-B09A-7F465D5D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591" y="342901"/>
            <a:ext cx="5008696" cy="1141004"/>
          </a:xfrm>
        </p:spPr>
        <p:txBody>
          <a:bodyPr>
            <a:normAutofit/>
          </a:bodyPr>
          <a:lstStyle/>
          <a:p>
            <a:r>
              <a:rPr lang="pt-BR" sz="4800" b="0">
                <a:latin typeface="MS Mincho"/>
                <a:ea typeface="MS Mincho"/>
              </a:rPr>
              <a:t>Introdução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BB9123-2FC3-2700-4EAF-08E20FACB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916" y="1935848"/>
            <a:ext cx="6453670" cy="446495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pt-BR" b="1" dirty="0">
                <a:ea typeface="+mn-lt"/>
                <a:cs typeface="+mn-lt"/>
              </a:rPr>
              <a:t>A empresa Marmitas da Mônica, presta serviço de produção de marmitas por porções de acordo com a escolha e necessidades de cada cliente. </a:t>
            </a:r>
            <a:endParaRPr lang="pt-BR" b="1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pt-BR" b="1" dirty="0">
                <a:ea typeface="+mn-lt"/>
                <a:cs typeface="+mn-lt"/>
              </a:rPr>
              <a:t>No cenário atual da empresa, para ser feito um agendamento, o cliente agenda através das redes sociais.</a:t>
            </a:r>
            <a:endParaRPr lang="pt-BR" b="1" dirty="0"/>
          </a:p>
          <a:p>
            <a:pPr>
              <a:lnSpc>
                <a:spcPct val="120000"/>
              </a:lnSpc>
            </a:pPr>
            <a:r>
              <a:rPr lang="pt-BR" b="1" dirty="0"/>
              <a:t>Com o intuito de facilitar essa comunicação entre cliente e empresa, foi desenvolvido um site chamado Marmitas Da Mônica implementando em API </a:t>
            </a:r>
            <a:r>
              <a:rPr lang="pt-BR" b="1" dirty="0" err="1"/>
              <a:t>RESTful</a:t>
            </a:r>
            <a:r>
              <a:rPr lang="pt-BR" b="1" dirty="0"/>
              <a:t>.</a:t>
            </a:r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E6DABA5C-EB95-3A6F-533A-4B30C1839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3" r="-1" b="5606"/>
          <a:stretch/>
        </p:blipFill>
        <p:spPr>
          <a:xfrm>
            <a:off x="7287665" y="1114197"/>
            <a:ext cx="4629606" cy="4629606"/>
          </a:xfrm>
          <a:custGeom>
            <a:avLst/>
            <a:gdLst/>
            <a:ahLst/>
            <a:cxnLst/>
            <a:rect l="l" t="t" r="r" b="b"/>
            <a:pathLst>
              <a:path w="4629606" h="4629606">
                <a:moveTo>
                  <a:pt x="2314803" y="0"/>
                </a:moveTo>
                <a:cubicBezTo>
                  <a:pt x="3593233" y="0"/>
                  <a:pt x="4629606" y="1036373"/>
                  <a:pt x="4629606" y="2314803"/>
                </a:cubicBezTo>
                <a:cubicBezTo>
                  <a:pt x="4629606" y="3593233"/>
                  <a:pt x="3593233" y="4629606"/>
                  <a:pt x="2314803" y="4629606"/>
                </a:cubicBezTo>
                <a:cubicBezTo>
                  <a:pt x="1036373" y="4629606"/>
                  <a:pt x="0" y="3593233"/>
                  <a:pt x="0" y="2314803"/>
                </a:cubicBezTo>
                <a:cubicBezTo>
                  <a:pt x="0" y="1036373"/>
                  <a:pt x="1036373" y="0"/>
                  <a:pt x="231480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9886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C2487F7-DB5C-F8CC-DEAE-0484D2056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1493978"/>
            <a:ext cx="12187472" cy="3870046"/>
          </a:xfrm>
        </p:spPr>
      </p:pic>
    </p:spTree>
    <p:extLst>
      <p:ext uri="{BB962C8B-B14F-4D97-AF65-F5344CB8AC3E}">
        <p14:creationId xmlns:p14="http://schemas.microsoft.com/office/powerpoint/2010/main" val="4080261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C3E3B4A-9F53-91F3-92FF-EB3567C9A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1493978"/>
            <a:ext cx="12187472" cy="3870046"/>
          </a:xfrm>
        </p:spPr>
      </p:pic>
    </p:spTree>
    <p:extLst>
      <p:ext uri="{BB962C8B-B14F-4D97-AF65-F5344CB8AC3E}">
        <p14:creationId xmlns:p14="http://schemas.microsoft.com/office/powerpoint/2010/main" val="5970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A8B46EF-7E5F-7B7A-DC4A-48D9EEBB1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1494984"/>
            <a:ext cx="12187472" cy="3868032"/>
          </a:xfrm>
        </p:spPr>
      </p:pic>
    </p:spTree>
    <p:extLst>
      <p:ext uri="{BB962C8B-B14F-4D97-AF65-F5344CB8AC3E}">
        <p14:creationId xmlns:p14="http://schemas.microsoft.com/office/powerpoint/2010/main" val="1142504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69FAEC4-1F7A-5E93-6C51-B1B1D188C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1492970"/>
            <a:ext cx="12187472" cy="3872061"/>
          </a:xfrm>
        </p:spPr>
      </p:pic>
    </p:spTree>
    <p:extLst>
      <p:ext uri="{BB962C8B-B14F-4D97-AF65-F5344CB8AC3E}">
        <p14:creationId xmlns:p14="http://schemas.microsoft.com/office/powerpoint/2010/main" val="958432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3B21060-D377-192B-8D8F-7CFB339D8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1493978"/>
            <a:ext cx="12187472" cy="3870046"/>
          </a:xfrm>
        </p:spPr>
      </p:pic>
    </p:spTree>
    <p:extLst>
      <p:ext uri="{BB962C8B-B14F-4D97-AF65-F5344CB8AC3E}">
        <p14:creationId xmlns:p14="http://schemas.microsoft.com/office/powerpoint/2010/main" val="57173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966C639-F0F2-F68F-7FF8-895A4A323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1497150"/>
            <a:ext cx="12187472" cy="3863701"/>
          </a:xfrm>
        </p:spPr>
      </p:pic>
    </p:spTree>
    <p:extLst>
      <p:ext uri="{BB962C8B-B14F-4D97-AF65-F5344CB8AC3E}">
        <p14:creationId xmlns:p14="http://schemas.microsoft.com/office/powerpoint/2010/main" val="1907985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AF8517C-3F3E-4B02-D846-1C4D65E97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1320606"/>
            <a:ext cx="12187472" cy="4216789"/>
          </a:xfrm>
        </p:spPr>
      </p:pic>
    </p:spTree>
    <p:extLst>
      <p:ext uri="{BB962C8B-B14F-4D97-AF65-F5344CB8AC3E}">
        <p14:creationId xmlns:p14="http://schemas.microsoft.com/office/powerpoint/2010/main" val="263030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673C425D-7A60-AFD6-E342-3DCC0E0D0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458304"/>
            <a:ext cx="12187472" cy="5941393"/>
          </a:xfrm>
        </p:spPr>
      </p:pic>
    </p:spTree>
    <p:extLst>
      <p:ext uri="{BB962C8B-B14F-4D97-AF65-F5344CB8AC3E}">
        <p14:creationId xmlns:p14="http://schemas.microsoft.com/office/powerpoint/2010/main" val="3575354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Texto, Linha do tempo&#10;&#10;Descrição gerada automaticamente">
            <a:extLst>
              <a:ext uri="{FF2B5EF4-FFF2-40B4-BE49-F238E27FC236}">
                <a16:creationId xmlns:a16="http://schemas.microsoft.com/office/drawing/2014/main" id="{6F020D08-1BA3-977A-035F-27689D805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455130"/>
            <a:ext cx="12187472" cy="5947740"/>
          </a:xfrm>
        </p:spPr>
      </p:pic>
    </p:spTree>
    <p:extLst>
      <p:ext uri="{BB962C8B-B14F-4D97-AF65-F5344CB8AC3E}">
        <p14:creationId xmlns:p14="http://schemas.microsoft.com/office/powerpoint/2010/main" val="3172637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4686659-D529-D473-71F6-FDFEAB04B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1143849"/>
            <a:ext cx="12187472" cy="4570302"/>
          </a:xfrm>
        </p:spPr>
      </p:pic>
    </p:spTree>
    <p:extLst>
      <p:ext uri="{BB962C8B-B14F-4D97-AF65-F5344CB8AC3E}">
        <p14:creationId xmlns:p14="http://schemas.microsoft.com/office/powerpoint/2010/main" val="1070458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B60A0E-7A9A-BAE5-5B16-F4C7CC43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pt-BR" b="0" dirty="0">
                <a:ea typeface="+mj-lt"/>
                <a:cs typeface="+mj-lt"/>
              </a:rPr>
              <a:t>Implementação do sistema</a:t>
            </a:r>
            <a:endParaRPr lang="pt-BR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16ED7CC7-37DC-81EE-29D2-70FA1FE18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pt-BR" b="1" dirty="0">
                <a:ea typeface="+mn-lt"/>
                <a:cs typeface="+mn-lt"/>
              </a:rPr>
              <a:t>O Sistema foi implementado por uma API </a:t>
            </a:r>
            <a:r>
              <a:rPr lang="pt-BR" b="1" dirty="0" err="1">
                <a:ea typeface="+mn-lt"/>
                <a:cs typeface="+mn-lt"/>
              </a:rPr>
              <a:t>Restful</a:t>
            </a:r>
            <a:r>
              <a:rPr lang="pt-BR" b="1" dirty="0">
                <a:ea typeface="+mn-lt"/>
                <a:cs typeface="+mn-lt"/>
              </a:rPr>
              <a:t>. O front-</a:t>
            </a:r>
            <a:r>
              <a:rPr lang="pt-BR" b="1" dirty="0" err="1">
                <a:ea typeface="+mn-lt"/>
                <a:cs typeface="+mn-lt"/>
              </a:rPr>
              <a:t>end</a:t>
            </a:r>
            <a:r>
              <a:rPr lang="pt-BR" b="1" dirty="0">
                <a:ea typeface="+mn-lt"/>
                <a:cs typeface="+mn-lt"/>
              </a:rPr>
              <a:t> do sistema foi implementando em node, </a:t>
            </a:r>
            <a:r>
              <a:rPr lang="pt-BR" b="1" dirty="0" err="1">
                <a:ea typeface="+mn-lt"/>
                <a:cs typeface="+mn-lt"/>
              </a:rPr>
              <a:t>html</a:t>
            </a:r>
            <a:r>
              <a:rPr lang="pt-BR" b="1" dirty="0">
                <a:ea typeface="+mn-lt"/>
                <a:cs typeface="+mn-lt"/>
              </a:rPr>
              <a:t>, </a:t>
            </a:r>
            <a:r>
              <a:rPr lang="pt-BR" b="1" dirty="0" err="1">
                <a:ea typeface="+mn-lt"/>
                <a:cs typeface="+mn-lt"/>
              </a:rPr>
              <a:t>css</a:t>
            </a:r>
            <a:r>
              <a:rPr lang="pt-BR" b="1" dirty="0">
                <a:ea typeface="+mn-lt"/>
                <a:cs typeface="+mn-lt"/>
              </a:rPr>
              <a:t> e </a:t>
            </a:r>
            <a:r>
              <a:rPr lang="pt-BR" b="1" dirty="0" err="1">
                <a:ea typeface="+mn-lt"/>
                <a:cs typeface="+mn-lt"/>
              </a:rPr>
              <a:t>javascript</a:t>
            </a:r>
            <a:r>
              <a:rPr lang="pt-BR" b="1" dirty="0">
                <a:ea typeface="+mn-lt"/>
                <a:cs typeface="+mn-lt"/>
              </a:rPr>
              <a:t>. Já o </a:t>
            </a:r>
            <a:r>
              <a:rPr lang="pt-BR" b="1" dirty="0" err="1">
                <a:ea typeface="+mn-lt"/>
                <a:cs typeface="+mn-lt"/>
              </a:rPr>
              <a:t>back-end</a:t>
            </a:r>
            <a:r>
              <a:rPr lang="pt-BR" b="1" dirty="0">
                <a:ea typeface="+mn-lt"/>
                <a:cs typeface="+mn-lt"/>
              </a:rPr>
              <a:t> em node.</a:t>
            </a:r>
            <a:br>
              <a:rPr lang="pt-BR" b="1" dirty="0">
                <a:ea typeface="+mn-lt"/>
                <a:cs typeface="+mn-lt"/>
              </a:rPr>
            </a:br>
            <a:endParaRPr lang="pt-BR" b="1" dirty="0">
              <a:ea typeface="+mn-lt"/>
              <a:cs typeface="+mn-lt"/>
            </a:endParaRPr>
          </a:p>
        </p:txBody>
      </p:sp>
      <p:pic>
        <p:nvPicPr>
          <p:cNvPr id="3" name="Imagem 3" descr="Texto&#10;&#10;Descrição gerada automaticamente">
            <a:extLst>
              <a:ext uri="{FF2B5EF4-FFF2-40B4-BE49-F238E27FC236}">
                <a16:creationId xmlns:a16="http://schemas.microsoft.com/office/drawing/2014/main" id="{482A6D14-D205-B9B7-EF87-BB233DE9D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266" y="3539663"/>
            <a:ext cx="8963025" cy="268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17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07E0EAE4-C67E-8D99-C713-6BD76BBB9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1318410"/>
            <a:ext cx="12187472" cy="4221182"/>
          </a:xfrm>
        </p:spPr>
      </p:pic>
    </p:spTree>
    <p:extLst>
      <p:ext uri="{BB962C8B-B14F-4D97-AF65-F5344CB8AC3E}">
        <p14:creationId xmlns:p14="http://schemas.microsoft.com/office/powerpoint/2010/main" val="4046467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Tabela&#10;&#10;Descrição gerada automaticamente">
            <a:extLst>
              <a:ext uri="{FF2B5EF4-FFF2-40B4-BE49-F238E27FC236}">
                <a16:creationId xmlns:a16="http://schemas.microsoft.com/office/drawing/2014/main" id="{5074C4DE-BD70-6072-1B4F-EC4A8D70C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1677963"/>
            <a:ext cx="12187472" cy="3502074"/>
          </a:xfrm>
        </p:spPr>
      </p:pic>
    </p:spTree>
    <p:extLst>
      <p:ext uri="{BB962C8B-B14F-4D97-AF65-F5344CB8AC3E}">
        <p14:creationId xmlns:p14="http://schemas.microsoft.com/office/powerpoint/2010/main" val="3248457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A61177F-A455-FE1D-79F9-1FB8515AF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318656"/>
            <a:ext cx="12187472" cy="6220689"/>
          </a:xfrm>
        </p:spPr>
      </p:pic>
    </p:spTree>
    <p:extLst>
      <p:ext uri="{BB962C8B-B14F-4D97-AF65-F5344CB8AC3E}">
        <p14:creationId xmlns:p14="http://schemas.microsoft.com/office/powerpoint/2010/main" val="1473532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66DB2BC-6F9E-ED8D-663E-B63D1703F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261527"/>
            <a:ext cx="12187472" cy="6334946"/>
          </a:xfrm>
        </p:spPr>
      </p:pic>
    </p:spTree>
    <p:extLst>
      <p:ext uri="{BB962C8B-B14F-4D97-AF65-F5344CB8AC3E}">
        <p14:creationId xmlns:p14="http://schemas.microsoft.com/office/powerpoint/2010/main" val="1735444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5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AE5109-76AC-1240-B09A-7F465D5D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591" y="342901"/>
            <a:ext cx="5008696" cy="1141004"/>
          </a:xfrm>
        </p:spPr>
        <p:txBody>
          <a:bodyPr>
            <a:normAutofit/>
          </a:bodyPr>
          <a:lstStyle/>
          <a:p>
            <a:r>
              <a:rPr lang="pt-BR" sz="4800" b="0" dirty="0">
                <a:latin typeface="MS Mincho"/>
                <a:ea typeface="MS Mincho"/>
              </a:rPr>
              <a:t>CONCLUSÃO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BB9123-2FC3-2700-4EAF-08E20FACB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916" y="1935848"/>
            <a:ext cx="6453670" cy="446495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pt-BR" b="1" dirty="0">
                <a:ea typeface="+mn-lt"/>
                <a:cs typeface="+mn-lt"/>
              </a:rPr>
              <a:t>A compreensão dos assuntos foram muito importantes para  a implementação do sistema, além do mais, pudemos nos aprofundar em mais conteúdo para a realização do projeto.</a:t>
            </a:r>
          </a:p>
          <a:p>
            <a:pPr>
              <a:lnSpc>
                <a:spcPct val="120000"/>
              </a:lnSpc>
            </a:pPr>
            <a:r>
              <a:rPr lang="pt-BR" b="1" dirty="0">
                <a:ea typeface="+mn-lt"/>
                <a:cs typeface="+mn-lt"/>
              </a:rPr>
              <a:t>A implantação do sistema dividido em diferentes camadas de aplicação, usando API </a:t>
            </a:r>
            <a:r>
              <a:rPr lang="pt-BR" b="1" dirty="0" err="1">
                <a:ea typeface="+mn-lt"/>
                <a:cs typeface="+mn-lt"/>
              </a:rPr>
              <a:t>RESTful</a:t>
            </a:r>
            <a:r>
              <a:rPr lang="pt-BR" b="1" dirty="0">
                <a:ea typeface="+mn-lt"/>
                <a:cs typeface="+mn-lt"/>
              </a:rPr>
              <a:t>, o envio e recebimento dos dados por JSON, permitiram mais segurança e facilidade na implementação do sistema.</a:t>
            </a:r>
            <a:endParaRPr lang="pt-BR" dirty="0"/>
          </a:p>
          <a:p>
            <a:pPr>
              <a:lnSpc>
                <a:spcPct val="120000"/>
              </a:lnSpc>
            </a:pPr>
            <a:r>
              <a:rPr lang="pt-BR" b="1" dirty="0">
                <a:ea typeface="+mn-lt"/>
                <a:cs typeface="+mn-lt"/>
              </a:rPr>
              <a:t>Este projeto foi muito importante para com o nosso conhecimento, onde pudemos experimentar como é desenvolver e trabalhar na área.</a:t>
            </a:r>
            <a:endParaRPr lang="pt-BR" b="1" dirty="0"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E6DABA5C-EB95-3A6F-533A-4B30C1839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3" r="-1" b="5606"/>
          <a:stretch/>
        </p:blipFill>
        <p:spPr>
          <a:xfrm>
            <a:off x="7287665" y="1114197"/>
            <a:ext cx="4629606" cy="4629606"/>
          </a:xfrm>
          <a:custGeom>
            <a:avLst/>
            <a:gdLst/>
            <a:ahLst/>
            <a:cxnLst/>
            <a:rect l="l" t="t" r="r" b="b"/>
            <a:pathLst>
              <a:path w="4629606" h="4629606">
                <a:moveTo>
                  <a:pt x="2314803" y="0"/>
                </a:moveTo>
                <a:cubicBezTo>
                  <a:pt x="3593233" y="0"/>
                  <a:pt x="4629606" y="1036373"/>
                  <a:pt x="4629606" y="2314803"/>
                </a:cubicBezTo>
                <a:cubicBezTo>
                  <a:pt x="4629606" y="3593233"/>
                  <a:pt x="3593233" y="4629606"/>
                  <a:pt x="2314803" y="4629606"/>
                </a:cubicBezTo>
                <a:cubicBezTo>
                  <a:pt x="1036373" y="4629606"/>
                  <a:pt x="0" y="3593233"/>
                  <a:pt x="0" y="2314803"/>
                </a:cubicBezTo>
                <a:cubicBezTo>
                  <a:pt x="0" y="1036373"/>
                  <a:pt x="1036373" y="0"/>
                  <a:pt x="231480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3774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8D311D-01D2-A3EE-B587-B98DD3577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189" y="768354"/>
            <a:ext cx="9238434" cy="857559"/>
          </a:xfrm>
        </p:spPr>
        <p:txBody>
          <a:bodyPr>
            <a:normAutofit/>
          </a:bodyPr>
          <a:lstStyle/>
          <a:p>
            <a:r>
              <a:rPr lang="pt-BR" dirty="0"/>
              <a:t>DIAGRAMA DO BANCO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116AD11B-9842-827E-C18B-6CECCE5C0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048" y="1532825"/>
            <a:ext cx="6017060" cy="4937409"/>
          </a:xfrm>
        </p:spPr>
      </p:pic>
    </p:spTree>
    <p:extLst>
      <p:ext uri="{BB962C8B-B14F-4D97-AF65-F5344CB8AC3E}">
        <p14:creationId xmlns:p14="http://schemas.microsoft.com/office/powerpoint/2010/main" val="421211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10" descr="Mesa com pratos de comida&#10;&#10;Descrição gerada automaticamente">
            <a:extLst>
              <a:ext uri="{FF2B5EF4-FFF2-40B4-BE49-F238E27FC236}">
                <a16:creationId xmlns:a16="http://schemas.microsoft.com/office/drawing/2014/main" id="{E8EBE35D-DF20-C1DB-3C46-02E1D726D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4619" y="1"/>
            <a:ext cx="9487289" cy="6857999"/>
          </a:xfrm>
        </p:spPr>
      </p:pic>
    </p:spTree>
    <p:extLst>
      <p:ext uri="{BB962C8B-B14F-4D97-AF65-F5344CB8AC3E}">
        <p14:creationId xmlns:p14="http://schemas.microsoft.com/office/powerpoint/2010/main" val="101738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8C69206-7E95-DBB4-72DC-82A4D3A12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1274"/>
            <a:ext cx="12187472" cy="6855453"/>
          </a:xfrm>
        </p:spPr>
      </p:pic>
    </p:spTree>
    <p:extLst>
      <p:ext uri="{BB962C8B-B14F-4D97-AF65-F5344CB8AC3E}">
        <p14:creationId xmlns:p14="http://schemas.microsoft.com/office/powerpoint/2010/main" val="1420532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830ADCA-58D2-DCCF-D66C-7ED0A5643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1274"/>
            <a:ext cx="12187472" cy="6855453"/>
          </a:xfrm>
        </p:spPr>
      </p:pic>
    </p:spTree>
    <p:extLst>
      <p:ext uri="{BB962C8B-B14F-4D97-AF65-F5344CB8AC3E}">
        <p14:creationId xmlns:p14="http://schemas.microsoft.com/office/powerpoint/2010/main" val="682409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BC2D24E-5B72-BC24-AFFF-763786001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" y="-28687"/>
            <a:ext cx="14308653" cy="7326703"/>
          </a:xfrm>
        </p:spPr>
      </p:pic>
    </p:spTree>
    <p:extLst>
      <p:ext uri="{BB962C8B-B14F-4D97-AF65-F5344CB8AC3E}">
        <p14:creationId xmlns:p14="http://schemas.microsoft.com/office/powerpoint/2010/main" val="2390879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9915362-9AB4-0BE1-C236-0CA657ECA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" y="1274"/>
            <a:ext cx="12187472" cy="6855453"/>
          </a:xfrm>
        </p:spPr>
      </p:pic>
    </p:spTree>
    <p:extLst>
      <p:ext uri="{BB962C8B-B14F-4D97-AF65-F5344CB8AC3E}">
        <p14:creationId xmlns:p14="http://schemas.microsoft.com/office/powerpoint/2010/main" val="3508143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ortalVTI">
  <a:themeElements>
    <a:clrScheme name="AnalogousFromDarkSeedRightStep">
      <a:dk1>
        <a:srgbClr val="000000"/>
      </a:dk1>
      <a:lt1>
        <a:srgbClr val="FFFFFF"/>
      </a:lt1>
      <a:dk2>
        <a:srgbClr val="1C2B32"/>
      </a:dk2>
      <a:lt2>
        <a:srgbClr val="F3F0F3"/>
      </a:lt2>
      <a:accent1>
        <a:srgbClr val="21B92B"/>
      </a:accent1>
      <a:accent2>
        <a:srgbClr val="14B763"/>
      </a:accent2>
      <a:accent3>
        <a:srgbClr val="20B4A5"/>
      </a:accent3>
      <a:accent4>
        <a:srgbClr val="1799D5"/>
      </a:accent4>
      <a:accent5>
        <a:srgbClr val="295BE7"/>
      </a:accent5>
      <a:accent6>
        <a:srgbClr val="5139DB"/>
      </a:accent6>
      <a:hlink>
        <a:srgbClr val="B5813C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5" baseType="lpstr">
      <vt:lpstr>PortalVTI</vt:lpstr>
      <vt:lpstr>Projeto Integrador de computação paralela</vt:lpstr>
      <vt:lpstr>Introdução</vt:lpstr>
      <vt:lpstr>Implementação do sistema</vt:lpstr>
      <vt:lpstr>DIAGRAMA DO BANCO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277</cp:revision>
  <dcterms:created xsi:type="dcterms:W3CDTF">2022-06-24T00:01:23Z</dcterms:created>
  <dcterms:modified xsi:type="dcterms:W3CDTF">2022-06-24T04:14:51Z</dcterms:modified>
</cp:coreProperties>
</file>